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6"/>
  </p:notesMasterIdLst>
  <p:sldIdLst>
    <p:sldId id="257" r:id="rId4"/>
    <p:sldId id="258" r:id="rId5"/>
  </p:sldIdLst>
  <p:sldSz cx="12192000" cy="6858000"/>
  <p:notesSz cx="6858000" cy="9144000"/>
  <p:embeddedFontLst>
    <p:embeddedFont>
      <p:font typeface="Titillium Web" panose="00000500000000000000" pitchFamily="2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14.06.2017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5</Words>
  <Application>Microsoft Office PowerPoint</Application>
  <PresentationFormat>Breitbild</PresentationFormat>
  <Paragraphs>2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Titillium Web</vt:lpstr>
      <vt:lpstr>Calibri</vt:lpstr>
      <vt:lpstr>Arial</vt:lpstr>
      <vt:lpstr>Titel- und Kontaktfolien</vt:lpstr>
      <vt:lpstr>Inhaltsfolien</vt:lpstr>
      <vt:lpstr>Zwischenfolien</vt:lpstr>
      <vt:lpstr>ASP.NET Core</vt:lpstr>
      <vt:lpstr>PowerPoint-Präsentation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106</cp:revision>
  <dcterms:created xsi:type="dcterms:W3CDTF">2017-04-18T06:58:56Z</dcterms:created>
  <dcterms:modified xsi:type="dcterms:W3CDTF">2017-06-14T10:29:36Z</dcterms:modified>
</cp:coreProperties>
</file>